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8" r:id="rId4"/>
    <p:sldId id="262" r:id="rId5"/>
    <p:sldId id="259" r:id="rId6"/>
    <p:sldId id="257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B020C5-B05D-48DA-B6D7-7FB8833A282E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B4D86D-C01D-462F-94F6-C3E288E9ADE7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98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20C5-B05D-48DA-B6D7-7FB8833A282E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D86D-C01D-462F-94F6-C3E288E9AD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05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20C5-B05D-48DA-B6D7-7FB8833A282E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D86D-C01D-462F-94F6-C3E288E9AD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153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20C5-B05D-48DA-B6D7-7FB8833A282E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D86D-C01D-462F-94F6-C3E288E9AD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00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20C5-B05D-48DA-B6D7-7FB8833A282E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D86D-C01D-462F-94F6-C3E288E9ADE7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98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20C5-B05D-48DA-B6D7-7FB8833A282E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D86D-C01D-462F-94F6-C3E288E9AD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913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20C5-B05D-48DA-B6D7-7FB8833A282E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D86D-C01D-462F-94F6-C3E288E9AD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46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20C5-B05D-48DA-B6D7-7FB8833A282E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D86D-C01D-462F-94F6-C3E288E9AD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920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20C5-B05D-48DA-B6D7-7FB8833A282E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D86D-C01D-462F-94F6-C3E288E9AD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437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20C5-B05D-48DA-B6D7-7FB8833A282E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D86D-C01D-462F-94F6-C3E288E9AD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5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20C5-B05D-48DA-B6D7-7FB8833A282E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D86D-C01D-462F-94F6-C3E288E9AD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697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4B020C5-B05D-48DA-B6D7-7FB8833A282E}" type="datetimeFigureOut">
              <a:rPr lang="uk-UA" smtClean="0"/>
              <a:t>12.05.2021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7B4D86D-C01D-462F-94F6-C3E288E9ADE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4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5310606"/>
          </a:xfrm>
        </p:spPr>
        <p:txBody>
          <a:bodyPr>
            <a:normAutofit/>
          </a:bodyPr>
          <a:lstStyle/>
          <a:p>
            <a:r>
              <a:rPr lang="uk-UA" sz="4000" dirty="0">
                <a:solidFill>
                  <a:srgbClr val="C00000"/>
                </a:solidFill>
              </a:rPr>
              <a:t>«Великодні традиції моєї родини»</a:t>
            </a:r>
            <a:br>
              <a:rPr lang="uk-UA" sz="4000" dirty="0">
                <a:solidFill>
                  <a:srgbClr val="C00000"/>
                </a:solidFill>
              </a:rPr>
            </a:br>
            <a:r>
              <a:rPr lang="uk-UA" sz="4000" cap="none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Дитяча </a:t>
            </a:r>
            <a:r>
              <a:rPr lang="uk-UA" sz="4000" cap="none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організація </a:t>
            </a:r>
            <a:r>
              <a:rPr lang="uk-UA" sz="4000" cap="none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/>
            </a:r>
            <a:br>
              <a:rPr lang="uk-UA" sz="4000" cap="none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uk-UA" sz="4000" cap="none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«</a:t>
            </a:r>
            <a:r>
              <a:rPr lang="uk-UA" sz="4000" cap="none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Чумацький шлях</a:t>
            </a:r>
            <a:r>
              <a:rPr lang="uk-UA" sz="4000" cap="none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»</a:t>
            </a:r>
            <a:br>
              <a:rPr lang="uk-UA" sz="4000" cap="none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uk-UA" sz="4000" cap="none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Глибочківський НВК</a:t>
            </a:r>
            <a:br>
              <a:rPr lang="uk-UA" sz="4000" cap="none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4000" cap="none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uk-UA" sz="4000" cap="none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4000" cap="none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uk-UA" sz="4000" cap="none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4000" cap="none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Моргун </a:t>
            </a:r>
            <a:br>
              <a:rPr lang="uk-UA" sz="4000" cap="none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uk-UA" sz="4000" cap="none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Анастасія</a:t>
            </a:r>
            <a:r>
              <a:rPr lang="uk-UA" sz="4000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uk-UA" sz="4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1" y="3959573"/>
            <a:ext cx="3901995" cy="2596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514" y="3808456"/>
            <a:ext cx="3367521" cy="280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9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1581" y="2340654"/>
            <a:ext cx="3512016" cy="4371873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31447" y="261375"/>
            <a:ext cx="6591190" cy="234413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sz="3600" b="1" dirty="0" smtClean="0">
                <a:solidFill>
                  <a:srgbClr val="002060"/>
                </a:solidFill>
              </a:rPr>
              <a:t>Наступає величне свято, </a:t>
            </a:r>
          </a:p>
          <a:p>
            <a:pPr algn="l"/>
            <a:r>
              <a:rPr lang="uk-UA" sz="3600" b="1" dirty="0">
                <a:solidFill>
                  <a:srgbClr val="002060"/>
                </a:solidFill>
              </a:rPr>
              <a:t>Т</a:t>
            </a:r>
            <a:r>
              <a:rPr lang="uk-UA" sz="3600" b="1" dirty="0" smtClean="0">
                <a:solidFill>
                  <a:srgbClr val="002060"/>
                </a:solidFill>
              </a:rPr>
              <a:t>ож роботи у мене багато:</a:t>
            </a:r>
          </a:p>
          <a:p>
            <a:pPr algn="l"/>
            <a:r>
              <a:rPr lang="uk-UA" sz="3600" b="1" dirty="0" smtClean="0">
                <a:solidFill>
                  <a:srgbClr val="002060"/>
                </a:solidFill>
              </a:rPr>
              <a:t>Буду я мамі допомагати, </a:t>
            </a:r>
          </a:p>
          <a:p>
            <a:pPr algn="l"/>
            <a:r>
              <a:rPr lang="uk-UA" sz="3600" b="1" dirty="0" smtClean="0">
                <a:solidFill>
                  <a:srgbClr val="002060"/>
                </a:solidFill>
              </a:rPr>
              <a:t>Вчитимусь пасочки  випікати</a:t>
            </a:r>
            <a:r>
              <a:rPr lang="uk-UA" sz="3600" dirty="0" smtClean="0">
                <a:solidFill>
                  <a:srgbClr val="002060"/>
                </a:solidFill>
              </a:rPr>
              <a:t>.</a:t>
            </a:r>
          </a:p>
          <a:p>
            <a:pPr algn="l"/>
            <a:endParaRPr lang="uk-UA" sz="36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7" y="380683"/>
            <a:ext cx="3814968" cy="508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8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7159" y="3345872"/>
            <a:ext cx="5080976" cy="23275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2" y="428683"/>
            <a:ext cx="4377307" cy="5834378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57759" y="428683"/>
            <a:ext cx="6916608" cy="2584681"/>
          </a:xfrm>
        </p:spPr>
        <p:txBody>
          <a:bodyPr>
            <a:noAutofit/>
          </a:bodyPr>
          <a:lstStyle/>
          <a:p>
            <a:pPr algn="l"/>
            <a:r>
              <a:rPr lang="uk-UA" sz="2800" b="1" dirty="0" smtClean="0">
                <a:solidFill>
                  <a:srgbClr val="002060"/>
                </a:solidFill>
              </a:rPr>
              <a:t>Пасочки гарні у мене вдалися, </a:t>
            </a:r>
          </a:p>
          <a:p>
            <a:pPr algn="l"/>
            <a:r>
              <a:rPr lang="uk-UA" sz="2800" b="1" dirty="0" smtClean="0">
                <a:solidFill>
                  <a:srgbClr val="002060"/>
                </a:solidFill>
              </a:rPr>
              <a:t>Вкрились скоринкою, в глазур одяглися.</a:t>
            </a:r>
          </a:p>
          <a:p>
            <a:pPr algn="l"/>
            <a:r>
              <a:rPr lang="uk-UA" sz="2800" b="1" dirty="0" smtClean="0">
                <a:solidFill>
                  <a:srgbClr val="002060"/>
                </a:solidFill>
              </a:rPr>
              <a:t>Я ж так  старалась, я ж  так трудилась,</a:t>
            </a:r>
          </a:p>
          <a:p>
            <a:pPr algn="l"/>
            <a:r>
              <a:rPr lang="uk-UA" sz="2800" b="1" dirty="0" smtClean="0">
                <a:solidFill>
                  <a:srgbClr val="002060"/>
                </a:solidFill>
              </a:rPr>
              <a:t>Хочу , щоб мама мною гордилась.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5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3" y="1189947"/>
            <a:ext cx="3927764" cy="52370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772916"/>
            <a:ext cx="3490537" cy="4654049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77144" y="495864"/>
            <a:ext cx="7214645" cy="1388165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Як же захоплено я працювала, </a:t>
            </a:r>
          </a:p>
          <a:p>
            <a:r>
              <a:rPr lang="uk-UA" sz="3600" dirty="0" smtClean="0">
                <a:solidFill>
                  <a:srgbClr val="002060"/>
                </a:solidFill>
              </a:rPr>
              <a:t>Крашанки гарно розмалювала!</a:t>
            </a:r>
            <a:endParaRPr lang="uk-UA" sz="36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80" y="1859106"/>
            <a:ext cx="3444586" cy="45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9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3" y="1475618"/>
            <a:ext cx="3766708" cy="5022277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66853" y="555250"/>
            <a:ext cx="7225147" cy="5942645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Вже зовсім скоро свято прийде,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Ми із сім</a:t>
            </a:r>
            <a:r>
              <a:rPr lang="uk-UA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′єю до церкви підемо.</a:t>
            </a:r>
          </a:p>
          <a:p>
            <a:endParaRPr lang="uk-UA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uk-UA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uk-UA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uk-UA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uk-UA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uk-UA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uk-UA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Стіл </a:t>
            </a:r>
            <a:r>
              <a:rPr lang="uk-UA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Великодній бабуся готує, </a:t>
            </a:r>
            <a:r>
              <a:rPr lang="uk-UA" sz="2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Радість </a:t>
            </a:r>
            <a:r>
              <a:rPr lang="uk-UA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і мир в нашім домі панує</a:t>
            </a:r>
            <a:endParaRPr lang="uk-UA" sz="24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33" y="1634750"/>
            <a:ext cx="406400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419415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3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73074" y="498764"/>
            <a:ext cx="8440771" cy="6047509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Христос  Воскрес!</a:t>
            </a:r>
          </a:p>
          <a:p>
            <a:endParaRPr lang="uk-UA" sz="6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uk-UA" sz="6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uk-UA" sz="60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uk-UA" sz="6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6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Дякую за увагу!</a:t>
            </a:r>
            <a:endParaRPr lang="uk-UA" sz="6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Картинки і листівки на Великдень | Телеканал СТ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1548244"/>
            <a:ext cx="5706918" cy="34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4945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91</TotalTime>
  <Words>99</Words>
  <Application>Microsoft Office PowerPoint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 Black</vt:lpstr>
      <vt:lpstr>Century Gothic</vt:lpstr>
      <vt:lpstr>Corbel</vt:lpstr>
      <vt:lpstr>Georgia</vt:lpstr>
      <vt:lpstr>Базис</vt:lpstr>
      <vt:lpstr>«Великодні традиції моєї родини» Дитяча організація  «Чумацький шлях» Глибочківський НВК   Моргун  Анастасія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Admin</cp:lastModifiedBy>
  <cp:revision>9</cp:revision>
  <dcterms:created xsi:type="dcterms:W3CDTF">2021-05-09T18:20:39Z</dcterms:created>
  <dcterms:modified xsi:type="dcterms:W3CDTF">2021-05-12T20:48:52Z</dcterms:modified>
</cp:coreProperties>
</file>